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6"/>
  </p:notesMasterIdLst>
  <p:handoutMasterIdLst>
    <p:handoutMasterId r:id="rId7"/>
  </p:handoutMasterIdLst>
  <p:sldIdLst>
    <p:sldId id="266" r:id="rId5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20B7"/>
    <a:srgbClr val="5F3E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pPr rtl="0"/>
            <a:fld id="{6EC0B291-D69D-4D22-87D4-B61D6D0DE23E}" type="datetime4">
              <a:rPr lang="ja-JP" altLang="en-US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2025年12月9日</a:t>
            </a:fld>
            <a:endParaRPr lang="en-US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pPr rtl="0"/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pPr rtl="0"/>
            <a:fld id="{77EA21AD-3BA7-4B49-9DF1-2171993A8011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‹#›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E73288D8-3639-480D-B033-02D56FC8D5C9}" type="datetime4">
              <a:rPr lang="ja-JP" altLang="en-US" smtClean="0"/>
              <a:pPr/>
              <a:t>2025年12月9日</a:t>
            </a:fld>
            <a:endParaRPr 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9F669046-D62F-49D8-96B7-3C014DC234D7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ＭＳ 明朝" panose="02020609040205080304" pitchFamily="17" charset="-128"/>
        <a:ea typeface="ＭＳ 明朝" panose="02020609040205080304" pitchFamily="17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F669046-D62F-49D8-96B7-3C014DC234D7}" type="slidenum">
              <a:rPr lang="en-US" altLang="ja-JP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fld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4597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75C6C-DEA5-4385-A67B-94FDA1A82DE7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2D9F9-1CB6-4206-A992-283B9EA58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944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14F99-C482-4390-9361-A28860DF5DA8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96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0000258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794D3-8A43-497E-8995-2C38461FC597}" type="datetime4">
              <a:rPr lang="ja-JP" altLang="en-US" smtClean="0"/>
              <a:pPr/>
              <a:t>2025年12月9日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50159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5021275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8225794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F7934D2-3D90-4FE4-B159-2934F780E332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905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85D0105-88D4-4302-9E59-1FEF42EF7099}" type="datetime4">
              <a:rPr lang="ja-JP" altLang="en-US" smtClean="0"/>
              <a:t>2025年12月9日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5399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2062860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1363102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973048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F68A7-E475-4E04-B480-BD5B6FA7AA8E}" type="datetime4">
              <a:rPr lang="ja-JP" altLang="en-US" smtClean="0"/>
              <a:pPr/>
              <a:t>2025年12月9日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 noProof="0"/>
              <a:t>フッターを追加</a:t>
            </a:r>
            <a:endParaRPr lang="ja-JP" alt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FD59D-33F1-4A76-843D-E67207CAFE54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  <p:grpSp>
        <p:nvGrpSpPr>
          <p:cNvPr id="7" name="グループ 62" descr="スライドの右側に表示された 1 つの花">
            <a:extLst>
              <a:ext uri="{FF2B5EF4-FFF2-40B4-BE49-F238E27FC236}">
                <a16:creationId xmlns:a16="http://schemas.microsoft.com/office/drawing/2014/main" id="{C56CF13D-4A0A-4CA7-8777-B32BC50F7148}"/>
              </a:ext>
            </a:extLst>
          </p:cNvPr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8" name="フリーフォーム(F) 44">
              <a:extLst>
                <a:ext uri="{FF2B5EF4-FFF2-40B4-BE49-F238E27FC236}">
                  <a16:creationId xmlns:a16="http://schemas.microsoft.com/office/drawing/2014/main" id="{49B5EDF4-A1D7-4557-BF76-757ECA6367BB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9" name="行 45">
              <a:extLst>
                <a:ext uri="{FF2B5EF4-FFF2-40B4-BE49-F238E27FC236}">
                  <a16:creationId xmlns:a16="http://schemas.microsoft.com/office/drawing/2014/main" id="{D460DF69-DE82-4F1A-BFBE-51E946DF51B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0" name="フリーフォーム(F) 46">
              <a:extLst>
                <a:ext uri="{FF2B5EF4-FFF2-40B4-BE49-F238E27FC236}">
                  <a16:creationId xmlns:a16="http://schemas.microsoft.com/office/drawing/2014/main" id="{0F9ACBD9-00E0-408C-9BC5-2602E81D5EFF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1" name="フリーフォーム(F) 47">
              <a:extLst>
                <a:ext uri="{FF2B5EF4-FFF2-40B4-BE49-F238E27FC236}">
                  <a16:creationId xmlns:a16="http://schemas.microsoft.com/office/drawing/2014/main" id="{E75620E5-213A-4B77-85C0-8CE7D5F45B59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2" name="フリーフォーム(F) 48">
              <a:extLst>
                <a:ext uri="{FF2B5EF4-FFF2-40B4-BE49-F238E27FC236}">
                  <a16:creationId xmlns:a16="http://schemas.microsoft.com/office/drawing/2014/main" id="{73BEB507-3F5D-4E6B-B2A6-562E12E969FE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3" name="フリーフォーム(F) 49">
              <a:extLst>
                <a:ext uri="{FF2B5EF4-FFF2-40B4-BE49-F238E27FC236}">
                  <a16:creationId xmlns:a16="http://schemas.microsoft.com/office/drawing/2014/main" id="{032F068A-D326-4DCF-941B-99E5DC5D00F8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4" name="フリーフォーム(F) 10">
              <a:extLst>
                <a:ext uri="{FF2B5EF4-FFF2-40B4-BE49-F238E27FC236}">
                  <a16:creationId xmlns:a16="http://schemas.microsoft.com/office/drawing/2014/main" id="{344F4A48-7ADA-4A87-A7CF-A72A173AD86A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5" name="フリーフォーム(F) 16">
              <a:extLst>
                <a:ext uri="{FF2B5EF4-FFF2-40B4-BE49-F238E27FC236}">
                  <a16:creationId xmlns:a16="http://schemas.microsoft.com/office/drawing/2014/main" id="{6077B31A-0BFC-4922-B2B1-6B59730E942D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6" name="フリーフォーム(F) 18">
              <a:extLst>
                <a:ext uri="{FF2B5EF4-FFF2-40B4-BE49-F238E27FC236}">
                  <a16:creationId xmlns:a16="http://schemas.microsoft.com/office/drawing/2014/main" id="{EB290BD8-062C-41B1-B74B-D0ECB909D73E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</p:grpSp>
      <p:grpSp>
        <p:nvGrpSpPr>
          <p:cNvPr id="17" name="グループ 61" descr="スライドの左側に表示された花の一群">
            <a:extLst>
              <a:ext uri="{FF2B5EF4-FFF2-40B4-BE49-F238E27FC236}">
                <a16:creationId xmlns:a16="http://schemas.microsoft.com/office/drawing/2014/main" id="{3B698701-5F02-45AE-90D8-A14A651ADAF7}"/>
              </a:ext>
            </a:extLst>
          </p:cNvPr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18" name="フリーフォーム(F) 5">
              <a:extLst>
                <a:ext uri="{FF2B5EF4-FFF2-40B4-BE49-F238E27FC236}">
                  <a16:creationId xmlns:a16="http://schemas.microsoft.com/office/drawing/2014/main" id="{21A47D3A-01E2-4C91-B4AF-3F4CBEBFC681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19" name="行 6">
              <a:extLst>
                <a:ext uri="{FF2B5EF4-FFF2-40B4-BE49-F238E27FC236}">
                  <a16:creationId xmlns:a16="http://schemas.microsoft.com/office/drawing/2014/main" id="{EBC11C6D-03CF-4725-A9F1-6A87C395CB4B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0" name="フリーフォーム(F) 7">
              <a:extLst>
                <a:ext uri="{FF2B5EF4-FFF2-40B4-BE49-F238E27FC236}">
                  <a16:creationId xmlns:a16="http://schemas.microsoft.com/office/drawing/2014/main" id="{9436C5BE-5CE6-474B-8B9F-1CEA084D44CA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1" name="フリーフォーム(F) 8">
              <a:extLst>
                <a:ext uri="{FF2B5EF4-FFF2-40B4-BE49-F238E27FC236}">
                  <a16:creationId xmlns:a16="http://schemas.microsoft.com/office/drawing/2014/main" id="{C7DCD467-6DC6-4FED-898F-095AB51C3298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2" name="フリーフォーム(F) 12">
              <a:extLst>
                <a:ext uri="{FF2B5EF4-FFF2-40B4-BE49-F238E27FC236}">
                  <a16:creationId xmlns:a16="http://schemas.microsoft.com/office/drawing/2014/main" id="{EE544D07-E4A5-467B-8A35-C93780ED72D7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3" name="フリーフォーム(F) 13">
              <a:extLst>
                <a:ext uri="{FF2B5EF4-FFF2-40B4-BE49-F238E27FC236}">
                  <a16:creationId xmlns:a16="http://schemas.microsoft.com/office/drawing/2014/main" id="{7CFD684C-7A68-49CD-A473-DD2912DA6511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4" name="フリーフォーム(F) 14">
              <a:extLst>
                <a:ext uri="{FF2B5EF4-FFF2-40B4-BE49-F238E27FC236}">
                  <a16:creationId xmlns:a16="http://schemas.microsoft.com/office/drawing/2014/main" id="{F9220BCC-D4B0-480D-8D7A-AD05AFBB336C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5" name="フリーフォーム(F) 15">
              <a:extLst>
                <a:ext uri="{FF2B5EF4-FFF2-40B4-BE49-F238E27FC236}">
                  <a16:creationId xmlns:a16="http://schemas.microsoft.com/office/drawing/2014/main" id="{79C27FFD-6526-4378-9094-728457E32839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6" name="行 14">
              <a:extLst>
                <a:ext uri="{FF2B5EF4-FFF2-40B4-BE49-F238E27FC236}">
                  <a16:creationId xmlns:a16="http://schemas.microsoft.com/office/drawing/2014/main" id="{99137842-AC93-478C-BBE5-7569901EBBB6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7" name="フリーフォーム(F) 17">
              <a:extLst>
                <a:ext uri="{FF2B5EF4-FFF2-40B4-BE49-F238E27FC236}">
                  <a16:creationId xmlns:a16="http://schemas.microsoft.com/office/drawing/2014/main" id="{EAEF79F8-8B4E-4D9A-99CF-87C454CDABD9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8" name="フリーフォーム(F) 18">
              <a:extLst>
                <a:ext uri="{FF2B5EF4-FFF2-40B4-BE49-F238E27FC236}">
                  <a16:creationId xmlns:a16="http://schemas.microsoft.com/office/drawing/2014/main" id="{1DC79C4D-BFA0-47A4-8F70-F60F043AB226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29" name="フリーフォーム(F) 19">
              <a:extLst>
                <a:ext uri="{FF2B5EF4-FFF2-40B4-BE49-F238E27FC236}">
                  <a16:creationId xmlns:a16="http://schemas.microsoft.com/office/drawing/2014/main" id="{EDD171D4-E93B-4534-9C90-3CF93092EC0B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0" name="フリーフォーム(F) 20">
              <a:extLst>
                <a:ext uri="{FF2B5EF4-FFF2-40B4-BE49-F238E27FC236}">
                  <a16:creationId xmlns:a16="http://schemas.microsoft.com/office/drawing/2014/main" id="{E077EEBE-607F-4A00-A1B4-317D7DB3ED14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1" name="フリーフォーム(F) 21">
              <a:extLst>
                <a:ext uri="{FF2B5EF4-FFF2-40B4-BE49-F238E27FC236}">
                  <a16:creationId xmlns:a16="http://schemas.microsoft.com/office/drawing/2014/main" id="{06A69B27-56C1-4693-B272-B6FD039D3A00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2" name="フリーフォーム(F) 22">
              <a:extLst>
                <a:ext uri="{FF2B5EF4-FFF2-40B4-BE49-F238E27FC236}">
                  <a16:creationId xmlns:a16="http://schemas.microsoft.com/office/drawing/2014/main" id="{BF1B0092-FBD2-44E2-9768-459991ADCF6B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3" name="フリーフォーム(F) 23">
              <a:extLst>
                <a:ext uri="{FF2B5EF4-FFF2-40B4-BE49-F238E27FC236}">
                  <a16:creationId xmlns:a16="http://schemas.microsoft.com/office/drawing/2014/main" id="{98DC9959-C15A-4AC2-BFCE-F61254BBFAFD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4" name="フリーフォーム(F) 24">
              <a:extLst>
                <a:ext uri="{FF2B5EF4-FFF2-40B4-BE49-F238E27FC236}">
                  <a16:creationId xmlns:a16="http://schemas.microsoft.com/office/drawing/2014/main" id="{602AA317-5BA1-48E3-B605-C87F6C08102A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5" name="行 27">
              <a:extLst>
                <a:ext uri="{FF2B5EF4-FFF2-40B4-BE49-F238E27FC236}">
                  <a16:creationId xmlns:a16="http://schemas.microsoft.com/office/drawing/2014/main" id="{43261D63-72E2-4E1E-A357-AE9EF48DBFF0}"/>
                </a:ext>
              </a:extLst>
            </p:cNvPr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6" name="フリーフォーム(F) 26">
              <a:extLst>
                <a:ext uri="{FF2B5EF4-FFF2-40B4-BE49-F238E27FC236}">
                  <a16:creationId xmlns:a16="http://schemas.microsoft.com/office/drawing/2014/main" id="{C0379C42-C02D-4B95-950B-D17C54020401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37" name="グループ 27">
              <a:extLst>
                <a:ext uri="{FF2B5EF4-FFF2-40B4-BE49-F238E27FC236}">
                  <a16:creationId xmlns:a16="http://schemas.microsoft.com/office/drawing/2014/main" id="{9087E8A5-30A9-4F09-885B-B26DE7199D61}"/>
                </a:ext>
              </a:extLst>
            </p:cNvPr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0" name="フリーフォーム(F) 28">
                <a:extLst>
                  <a:ext uri="{FF2B5EF4-FFF2-40B4-BE49-F238E27FC236}">
                    <a16:creationId xmlns:a16="http://schemas.microsoft.com/office/drawing/2014/main" id="{964ECC13-2662-4FCD-B2D0-572F716C2987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61" name="フリーフォーム(F) 29">
                <a:extLst>
                  <a:ext uri="{FF2B5EF4-FFF2-40B4-BE49-F238E27FC236}">
                    <a16:creationId xmlns:a16="http://schemas.microsoft.com/office/drawing/2014/main" id="{3CD58159-540E-40CC-9A61-8DF15C67B083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sp>
          <p:nvSpPr>
            <p:cNvPr id="38" name="円/楕円 30">
              <a:extLst>
                <a:ext uri="{FF2B5EF4-FFF2-40B4-BE49-F238E27FC236}">
                  <a16:creationId xmlns:a16="http://schemas.microsoft.com/office/drawing/2014/main" id="{C83963B7-132C-4274-9A02-0976E1C4B60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39" name="フリーフォーム(F) 31">
              <a:extLst>
                <a:ext uri="{FF2B5EF4-FFF2-40B4-BE49-F238E27FC236}">
                  <a16:creationId xmlns:a16="http://schemas.microsoft.com/office/drawing/2014/main" id="{B552A9A9-FA2E-4E32-A47A-83B010D005DE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0" name="フリーフォーム(F) 32">
              <a:extLst>
                <a:ext uri="{FF2B5EF4-FFF2-40B4-BE49-F238E27FC236}">
                  <a16:creationId xmlns:a16="http://schemas.microsoft.com/office/drawing/2014/main" id="{4710B865-B500-4838-942A-BF72E2766D63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1" name="フリーフォーム(F) 33">
              <a:extLst>
                <a:ext uri="{FF2B5EF4-FFF2-40B4-BE49-F238E27FC236}">
                  <a16:creationId xmlns:a16="http://schemas.microsoft.com/office/drawing/2014/main" id="{AAB38C37-CA0F-4DAE-8B06-AF81222524E8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2" name="フリーフォーム(F) 38">
              <a:extLst>
                <a:ext uri="{FF2B5EF4-FFF2-40B4-BE49-F238E27FC236}">
                  <a16:creationId xmlns:a16="http://schemas.microsoft.com/office/drawing/2014/main" id="{E7059572-ED4E-4F1F-AD3C-F0F45C70B58A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3" name="フリーフォーム(F) 39">
              <a:extLst>
                <a:ext uri="{FF2B5EF4-FFF2-40B4-BE49-F238E27FC236}">
                  <a16:creationId xmlns:a16="http://schemas.microsoft.com/office/drawing/2014/main" id="{2103C407-CCCC-4685-B828-70C2408BFA6F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4" name="フリーフォーム(F) 40">
              <a:extLst>
                <a:ext uri="{FF2B5EF4-FFF2-40B4-BE49-F238E27FC236}">
                  <a16:creationId xmlns:a16="http://schemas.microsoft.com/office/drawing/2014/main" id="{A8DDA0BE-37A5-487D-8027-B51811FEA3BE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5" name="円/楕円 33">
              <a:extLst>
                <a:ext uri="{FF2B5EF4-FFF2-40B4-BE49-F238E27FC236}">
                  <a16:creationId xmlns:a16="http://schemas.microsoft.com/office/drawing/2014/main" id="{F1FEAE32-086B-47F2-B38D-60D2F83C88F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sp>
          <p:nvSpPr>
            <p:cNvPr id="46" name="フリーフォーム(F) 18">
              <a:extLst>
                <a:ext uri="{FF2B5EF4-FFF2-40B4-BE49-F238E27FC236}">
                  <a16:creationId xmlns:a16="http://schemas.microsoft.com/office/drawing/2014/main" id="{B474D0D1-D2E2-4033-B0C7-3AE815D21556}"/>
                </a:ext>
              </a:extLst>
            </p:cNvPr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ja-JP" altLang="en-US" noProof="0" dirty="0">
                <a:latin typeface="ＭＳ 明朝" panose="02020609040205080304" pitchFamily="17" charset="-128"/>
                <a:ea typeface="ＭＳ 明朝" panose="02020609040205080304" pitchFamily="17" charset="-128"/>
              </a:endParaRPr>
            </a:p>
          </p:txBody>
        </p:sp>
        <p:grpSp>
          <p:nvGrpSpPr>
            <p:cNvPr id="47" name="グループ 48">
              <a:extLst>
                <a:ext uri="{FF2B5EF4-FFF2-40B4-BE49-F238E27FC236}">
                  <a16:creationId xmlns:a16="http://schemas.microsoft.com/office/drawing/2014/main" id="{12815DFD-D969-4FEF-9BD8-1A887C6BC707}"/>
                </a:ext>
              </a:extLst>
            </p:cNvPr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4" name="フリーフォーム(F) 5">
                <a:extLst>
                  <a:ext uri="{FF2B5EF4-FFF2-40B4-BE49-F238E27FC236}">
                    <a16:creationId xmlns:a16="http://schemas.microsoft.com/office/drawing/2014/main" id="{859FC2A8-E85C-4A7F-B403-9369E68946B7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5" name="行 6">
                <a:extLst>
                  <a:ext uri="{FF2B5EF4-FFF2-40B4-BE49-F238E27FC236}">
                    <a16:creationId xmlns:a16="http://schemas.microsoft.com/office/drawing/2014/main" id="{7A334C05-B803-431C-9080-E28FAB113D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6" name="フリーフォーム(F) 32">
                <a:extLst>
                  <a:ext uri="{FF2B5EF4-FFF2-40B4-BE49-F238E27FC236}">
                    <a16:creationId xmlns:a16="http://schemas.microsoft.com/office/drawing/2014/main" id="{9706CE53-80E4-47AC-9080-D610259A1934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7" name="フリーフォーム(F) 33">
                <a:extLst>
                  <a:ext uri="{FF2B5EF4-FFF2-40B4-BE49-F238E27FC236}">
                    <a16:creationId xmlns:a16="http://schemas.microsoft.com/office/drawing/2014/main" id="{CB8C6578-3548-43A0-BAED-5863A3509F68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8" name="フリーフォーム(F) 32">
                <a:extLst>
                  <a:ext uri="{FF2B5EF4-FFF2-40B4-BE49-F238E27FC236}">
                    <a16:creationId xmlns:a16="http://schemas.microsoft.com/office/drawing/2014/main" id="{DD0C5D6F-B0A2-4A57-A955-92E45087E001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9" name="円/楕円 54">
                <a:extLst>
                  <a:ext uri="{FF2B5EF4-FFF2-40B4-BE49-F238E27FC236}">
                    <a16:creationId xmlns:a16="http://schemas.microsoft.com/office/drawing/2014/main" id="{A89C3EFA-155C-44D2-9C8D-55E2C03D1E7B}"/>
                  </a:ext>
                </a:extLst>
              </p:cNvPr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  <p:grpSp>
          <p:nvGrpSpPr>
            <p:cNvPr id="48" name="グループ 55">
              <a:extLst>
                <a:ext uri="{FF2B5EF4-FFF2-40B4-BE49-F238E27FC236}">
                  <a16:creationId xmlns:a16="http://schemas.microsoft.com/office/drawing/2014/main" id="{D1B16331-8864-446C-94A1-51038F69FAD0}"/>
                </a:ext>
              </a:extLst>
            </p:cNvPr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49" name="フリーフォーム(F) 56">
                <a:extLst>
                  <a:ext uri="{FF2B5EF4-FFF2-40B4-BE49-F238E27FC236}">
                    <a16:creationId xmlns:a16="http://schemas.microsoft.com/office/drawing/2014/main" id="{541C8372-5795-4C7C-85A9-A00363B8636A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0" name="フリーフォーム(F) 35">
                <a:extLst>
                  <a:ext uri="{FF2B5EF4-FFF2-40B4-BE49-F238E27FC236}">
                    <a16:creationId xmlns:a16="http://schemas.microsoft.com/office/drawing/2014/main" id="{75597C90-0F57-42C1-AD74-0311FAB8A580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1" name="フリーフォーム(F) 41">
                <a:extLst>
                  <a:ext uri="{FF2B5EF4-FFF2-40B4-BE49-F238E27FC236}">
                    <a16:creationId xmlns:a16="http://schemas.microsoft.com/office/drawing/2014/main" id="{CE4DADE0-229F-4A18-8BAF-C99330C290BC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2" name="フリーフォーム(F) 41">
                <a:extLst>
                  <a:ext uri="{FF2B5EF4-FFF2-40B4-BE49-F238E27FC236}">
                    <a16:creationId xmlns:a16="http://schemas.microsoft.com/office/drawing/2014/main" id="{79B76743-8911-407D-BA9E-BC8BDE487245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  <p:sp>
            <p:nvSpPr>
              <p:cNvPr id="53" name="フリーフォーム(F) 42">
                <a:extLst>
                  <a:ext uri="{FF2B5EF4-FFF2-40B4-BE49-F238E27FC236}">
                    <a16:creationId xmlns:a16="http://schemas.microsoft.com/office/drawing/2014/main" id="{E9B86280-93B1-4D8D-A052-8AE3C58B5539}"/>
                  </a:ext>
                </a:extLst>
              </p:cNvPr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ja-JP" altLang="en-US" noProof="0" dirty="0">
                  <a:latin typeface="ＭＳ 明朝" panose="02020609040205080304" pitchFamily="17" charset="-128"/>
                  <a:ea typeface="ＭＳ 明朝" panose="02020609040205080304" pitchFamily="17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909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/>
          <a:p>
            <a:r>
              <a:rPr lang="ja-JP" altLang="en-US" dirty="0"/>
              <a:t>中学校　７・８組　作成。</a:t>
            </a:r>
            <a:endParaRPr lang="en-US" altLang="ja-JP" dirty="0"/>
          </a:p>
          <a:p>
            <a:endParaRPr lang="ja-JP" altLang="en-US" dirty="0"/>
          </a:p>
        </p:txBody>
      </p:sp>
      <p:sp>
        <p:nvSpPr>
          <p:cNvPr id="6" name="四角形: メモ 5">
            <a:extLst>
              <a:ext uri="{FF2B5EF4-FFF2-40B4-BE49-F238E27FC236}">
                <a16:creationId xmlns:a16="http://schemas.microsoft.com/office/drawing/2014/main" id="{B84FD740-9590-484E-B2E5-342F7062A163}"/>
              </a:ext>
            </a:extLst>
          </p:cNvPr>
          <p:cNvSpPr/>
          <p:nvPr/>
        </p:nvSpPr>
        <p:spPr>
          <a:xfrm>
            <a:off x="3262952" y="1535841"/>
            <a:ext cx="5256423" cy="2639061"/>
          </a:xfrm>
          <a:prstGeom prst="foldedCorner">
            <a:avLst/>
          </a:prstGeom>
          <a:solidFill>
            <a:srgbClr val="00B0F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2800" b="1" dirty="0">
                <a:solidFill>
                  <a:srgbClr val="E020B7"/>
                </a:solidFill>
              </a:rPr>
              <a:t>日時：１２月１２日（金）</a:t>
            </a:r>
            <a:r>
              <a:rPr lang="en-US" altLang="ja-JP" sz="2800" b="1" dirty="0">
                <a:solidFill>
                  <a:srgbClr val="E020B7"/>
                </a:solidFill>
              </a:rPr>
              <a:t>13:00</a:t>
            </a:r>
            <a:r>
              <a:rPr lang="ja-JP" altLang="en-US" sz="2800" b="1" dirty="0">
                <a:solidFill>
                  <a:srgbClr val="E020B7"/>
                </a:solidFill>
              </a:rPr>
              <a:t>～</a:t>
            </a:r>
            <a:r>
              <a:rPr lang="en-US" altLang="ja-JP" sz="2800" b="1" dirty="0">
                <a:solidFill>
                  <a:srgbClr val="E020B7"/>
                </a:solidFill>
              </a:rPr>
              <a:t>13:40</a:t>
            </a:r>
            <a:br>
              <a:rPr lang="en-US" altLang="ja-JP" sz="2800" b="1" dirty="0">
                <a:solidFill>
                  <a:srgbClr val="E020B7"/>
                </a:solidFill>
              </a:rPr>
            </a:br>
            <a:r>
              <a:rPr lang="ja-JP" altLang="en-US" sz="2800" b="1" dirty="0">
                <a:solidFill>
                  <a:srgbClr val="E020B7"/>
                </a:solidFill>
              </a:rPr>
              <a:t>　　　１２月１７日（水）</a:t>
            </a:r>
            <a:r>
              <a:rPr lang="en-US" altLang="ja-JP" sz="2800" b="1" dirty="0">
                <a:solidFill>
                  <a:srgbClr val="E020B7"/>
                </a:solidFill>
                <a:ea typeface="ＭＳ ゴシック"/>
              </a:rPr>
              <a:t>14:40</a:t>
            </a:r>
            <a:r>
              <a:rPr lang="ja-JP" altLang="en-US" sz="2800" b="1" dirty="0">
                <a:solidFill>
                  <a:srgbClr val="E020B7"/>
                </a:solidFill>
                <a:ea typeface="ＭＳ ゴシック"/>
              </a:rPr>
              <a:t>～</a:t>
            </a:r>
            <a:r>
              <a:rPr lang="en-US" altLang="ja-JP" sz="2800" b="1" dirty="0">
                <a:solidFill>
                  <a:srgbClr val="E020B7"/>
                </a:solidFill>
                <a:ea typeface="ＭＳ ゴシック"/>
              </a:rPr>
              <a:t>15:20</a:t>
            </a:r>
            <a:r>
              <a:rPr lang="ja-JP" altLang="en-US" sz="2800" b="1" dirty="0">
                <a:solidFill>
                  <a:srgbClr val="E020B7"/>
                </a:solidFill>
                <a:ea typeface="ＭＳ ゴシック"/>
              </a:rPr>
              <a:t>　</a:t>
            </a:r>
            <a:br>
              <a:rPr lang="en-US" altLang="ja-JP" sz="2800" b="1" dirty="0">
                <a:solidFill>
                  <a:srgbClr val="E020B7"/>
                </a:solidFill>
                <a:ea typeface="ＭＳ ゴシック"/>
              </a:rPr>
            </a:br>
            <a:r>
              <a:rPr lang="ja-JP" altLang="en-US" sz="2800" b="1" dirty="0">
                <a:solidFill>
                  <a:srgbClr val="E020B7"/>
                </a:solidFill>
              </a:rPr>
              <a:t>会場：戸塚中学校　職員玄関前</a:t>
            </a:r>
            <a:endParaRPr kumimoji="1" lang="en-US" altLang="ja-JP" sz="2800" b="1" dirty="0">
              <a:solidFill>
                <a:srgbClr val="E020B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ゴシック"/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BC55C111-08B1-4FED-9BC3-A28940946827}"/>
              </a:ext>
            </a:extLst>
          </p:cNvPr>
          <p:cNvSpPr/>
          <p:nvPr/>
        </p:nvSpPr>
        <p:spPr>
          <a:xfrm rot="21071361">
            <a:off x="191940" y="3523588"/>
            <a:ext cx="3338255" cy="143703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ゴシック"/>
              </a:rPr>
              <a:t>ミニポーチ</a:t>
            </a:r>
            <a:endParaRPr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ゴシック"/>
            </a:endParaRPr>
          </a:p>
          <a:p>
            <a:pPr algn="ctr"/>
            <a:r>
              <a:rPr kumimoji="1" lang="ja-JP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ゴシック"/>
              </a:rPr>
              <a:t>４００円</a:t>
            </a:r>
            <a:endParaRPr kumimoji="1" lang="en-US" altLang="ja-JP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ゴシック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59B7E30F-5917-40F9-AE78-19A794EC08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8273" y="4046785"/>
            <a:ext cx="4180272" cy="27868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3" name="星: 4 pt 32">
            <a:extLst>
              <a:ext uri="{FF2B5EF4-FFF2-40B4-BE49-F238E27FC236}">
                <a16:creationId xmlns:a16="http://schemas.microsoft.com/office/drawing/2014/main" id="{563BE3E9-DFF3-4047-BAE8-F79DC7C68066}"/>
              </a:ext>
            </a:extLst>
          </p:cNvPr>
          <p:cNvSpPr/>
          <p:nvPr/>
        </p:nvSpPr>
        <p:spPr>
          <a:xfrm rot="20194332">
            <a:off x="181660" y="4318567"/>
            <a:ext cx="495300" cy="464819"/>
          </a:xfrm>
          <a:prstGeom prst="star4">
            <a:avLst>
              <a:gd name="adj" fmla="val 1250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FF00"/>
              </a:solidFill>
            </a:endParaRPr>
          </a:p>
        </p:txBody>
      </p:sp>
      <p:sp>
        <p:nvSpPr>
          <p:cNvPr id="34" name="星: 4 pt 33">
            <a:extLst>
              <a:ext uri="{FF2B5EF4-FFF2-40B4-BE49-F238E27FC236}">
                <a16:creationId xmlns:a16="http://schemas.microsoft.com/office/drawing/2014/main" id="{548C3420-17B4-48FB-A999-88010E3BD5CC}"/>
              </a:ext>
            </a:extLst>
          </p:cNvPr>
          <p:cNvSpPr/>
          <p:nvPr/>
        </p:nvSpPr>
        <p:spPr>
          <a:xfrm rot="406978">
            <a:off x="11666786" y="1391348"/>
            <a:ext cx="359378" cy="541490"/>
          </a:xfrm>
          <a:prstGeom prst="star4">
            <a:avLst>
              <a:gd name="adj" fmla="val 1199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星: 4 pt 34">
            <a:extLst>
              <a:ext uri="{FF2B5EF4-FFF2-40B4-BE49-F238E27FC236}">
                <a16:creationId xmlns:a16="http://schemas.microsoft.com/office/drawing/2014/main" id="{01D007B2-B109-4F28-BE8B-3E2A08EABC33}"/>
              </a:ext>
            </a:extLst>
          </p:cNvPr>
          <p:cNvSpPr/>
          <p:nvPr/>
        </p:nvSpPr>
        <p:spPr>
          <a:xfrm flipH="1" flipV="1">
            <a:off x="3532678" y="2372437"/>
            <a:ext cx="262882" cy="31116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星: 4 pt 36">
            <a:extLst>
              <a:ext uri="{FF2B5EF4-FFF2-40B4-BE49-F238E27FC236}">
                <a16:creationId xmlns:a16="http://schemas.microsoft.com/office/drawing/2014/main" id="{515D1554-5B59-4D5C-BD23-B117CDB960C5}"/>
              </a:ext>
            </a:extLst>
          </p:cNvPr>
          <p:cNvSpPr/>
          <p:nvPr/>
        </p:nvSpPr>
        <p:spPr>
          <a:xfrm>
            <a:off x="7887098" y="4073088"/>
            <a:ext cx="223519" cy="236219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8BE2436-0A3C-40D7-AFDA-548A21261898}"/>
              </a:ext>
            </a:extLst>
          </p:cNvPr>
          <p:cNvSpPr/>
          <p:nvPr/>
        </p:nvSpPr>
        <p:spPr>
          <a:xfrm>
            <a:off x="8937209" y="2430354"/>
            <a:ext cx="3254791" cy="4060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sz="2800" b="1" dirty="0">
                <a:solidFill>
                  <a:schemeClr val="bg1"/>
                </a:solidFill>
              </a:rPr>
              <a:t>8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組の皆で頑張って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デザインし、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全部手作りで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作りました。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en-US" altLang="ja-JP" sz="2800" b="1" dirty="0">
                <a:solidFill>
                  <a:schemeClr val="bg1"/>
                </a:solidFill>
              </a:rPr>
              <a:t>2</a:t>
            </a:r>
            <a:r>
              <a:rPr kumimoji="1" lang="ja-JP" altLang="en-US" sz="2800" b="1" dirty="0">
                <a:solidFill>
                  <a:schemeClr val="bg1"/>
                </a:solidFill>
              </a:rPr>
              <a:t>回に分けて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職員玄関前で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やっていますので</a:t>
            </a:r>
            <a:endParaRPr kumimoji="1" lang="en-US" altLang="ja-JP" sz="2800" b="1" dirty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</a:rPr>
              <a:t>ぜひ来てください。</a:t>
            </a:r>
            <a:endParaRPr kumimoji="1" lang="en-US" altLang="ja-JP" sz="2800" b="1" dirty="0">
              <a:solidFill>
                <a:schemeClr val="bg1"/>
              </a:solidFill>
            </a:endParaRPr>
          </a:p>
        </p:txBody>
      </p:sp>
      <p:sp>
        <p:nvSpPr>
          <p:cNvPr id="5" name="星: 4 pt 4">
            <a:extLst>
              <a:ext uri="{FF2B5EF4-FFF2-40B4-BE49-F238E27FC236}">
                <a16:creationId xmlns:a16="http://schemas.microsoft.com/office/drawing/2014/main" id="{3BB7FC78-175B-455F-B389-8B4F4497C30E}"/>
              </a:ext>
            </a:extLst>
          </p:cNvPr>
          <p:cNvSpPr/>
          <p:nvPr/>
        </p:nvSpPr>
        <p:spPr>
          <a:xfrm>
            <a:off x="7977487" y="5948576"/>
            <a:ext cx="495300" cy="585045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リボン: カーブして上方向に曲がる 7">
            <a:extLst>
              <a:ext uri="{FF2B5EF4-FFF2-40B4-BE49-F238E27FC236}">
                <a16:creationId xmlns:a16="http://schemas.microsoft.com/office/drawing/2014/main" id="{5948E13B-B68E-421A-A48E-B39FFEE90668}"/>
              </a:ext>
            </a:extLst>
          </p:cNvPr>
          <p:cNvSpPr/>
          <p:nvPr/>
        </p:nvSpPr>
        <p:spPr>
          <a:xfrm>
            <a:off x="429310" y="11312"/>
            <a:ext cx="11480448" cy="1360709"/>
          </a:xfrm>
          <a:prstGeom prst="ellipseRibbon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solidFill>
                  <a:srgbClr val="FFFF00"/>
                </a:solidFill>
              </a:rPr>
              <a:t>期間限定販売決定！</a:t>
            </a:r>
          </a:p>
        </p:txBody>
      </p:sp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9F2DBB1112844A81F760AAE916DB50" ma:contentTypeVersion="6" ma:contentTypeDescription="新しいドキュメントを作成します。" ma:contentTypeScope="" ma:versionID="6cd03da079d67b40755b41301f295465">
  <xsd:schema xmlns:xsd="http://www.w3.org/2001/XMLSchema" xmlns:xs="http://www.w3.org/2001/XMLSchema" xmlns:p="http://schemas.microsoft.com/office/2006/metadata/properties" xmlns:ns2="ef85393c-dbaa-413b-88b9-54533e6ca10b" xmlns:ns3="a3451c20-0453-474a-884a-dd71247e1cf6" targetNamespace="http://schemas.microsoft.com/office/2006/metadata/properties" ma:root="true" ma:fieldsID="99117ef1b480e82cf2c7fc37d9b609f8" ns2:_="" ns3:_="">
    <xsd:import namespace="ef85393c-dbaa-413b-88b9-54533e6ca10b"/>
    <xsd:import namespace="a3451c20-0453-474a-884a-dd71247e1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5393c-dbaa-413b-88b9-54533e6ca1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51c20-0453-474a-884a-dd71247e1cf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AEFF31-150C-4A2C-AAC1-0943B00060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2C6D69-A56D-4DD7-AB7E-6F3ECFE84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85393c-dbaa-413b-88b9-54533e6ca10b"/>
    <ds:schemaRef ds:uri="a3451c20-0453-474a-884a-dd71247e1c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EA7B31-DA49-4035-B689-CF7953F82293}">
  <ds:schemaRefs>
    <ds:schemaRef ds:uri="http://schemas.microsoft.com/office/2006/metadata/properties"/>
    <ds:schemaRef ds:uri="http://purl.org/dc/terms/"/>
    <ds:schemaRef ds:uri="http://www.w3.org/XML/1998/namespace"/>
    <ds:schemaRef ds:uri="ef85393c-dbaa-413b-88b9-54533e6ca10b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3451c20-0453-474a-884a-dd71247e1cf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66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ＭＳ 明朝</vt:lpstr>
      <vt:lpstr>Arial</vt:lpstr>
      <vt:lpstr>Calibri</vt:lpstr>
      <vt:lpstr>Calibri Light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期間限定販売決定！</dc:title>
  <dc:creator>赤井奈都美</dc:creator>
  <cp:lastModifiedBy>大石賢治</cp:lastModifiedBy>
  <cp:revision>23</cp:revision>
  <cp:lastPrinted>2025-12-09T09:53:50Z</cp:lastPrinted>
  <dcterms:created xsi:type="dcterms:W3CDTF">2021-10-31T10:15:49Z</dcterms:created>
  <dcterms:modified xsi:type="dcterms:W3CDTF">2025-12-09T09:54:03Z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0x010100189F2DBB1112844A81F760AAE916DB50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