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46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F7350F-DD88-426F-A6E5-5DF59780E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8E2B47-4E4C-4C65-86F2-4320434616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90E3E5-8D81-4814-BCF2-3E882A55E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E22D4C-70C2-4DAA-9D81-4E70AE039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7CE528-6A62-49DD-BF26-2429105DB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033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8D4AB2-B5C9-42EF-B143-5EE308B40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2073DB-6AB5-4196-B3AB-51EAE94BFE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685910-1271-45C3-9367-2B06CA482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71221D-8E24-4C88-B124-86AE59BDF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D44975-0EAA-48EA-B18E-1F40A4731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03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C5E312E-AB76-481A-929A-C8201B4F1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425D1F-695F-4B4F-A5FF-29524CAB5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63C410-6578-466F-8D14-C4F0AB9C7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3A28B2-5597-4438-B5BE-EE49B9B2A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BB915A-A38F-43EF-BFF6-FB767DE21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74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9CD87B-8BB9-43B0-BE09-7A5BB0B67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FE080F-9CD5-4CB7-AD5E-C338FC0D7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39C13F-0EB6-4FCC-BD58-82CA55DBE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20D285-8FE0-44BB-84E7-0E71B778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D47AD6-0480-4C59-B11F-8BA509616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36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B1BB6F-523C-4999-9A30-C957EA64A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FD306C-9E02-466F-996D-B92D57AB9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3A6160-2B02-46AC-A48A-D39373489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C01835-0CF9-4960-8190-694CEA52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A1ADC8-53FA-4D32-B9A6-6DB849DE6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696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FB84FE-A2EE-440D-87ED-066A3F097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BDD7AC-4ED1-45B7-ADE9-156BCD2E9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6CF804F-CD84-4610-BA14-C11CD04BA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E128D0-90E4-4F7B-9DF7-97E347F11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094D6C-67D0-4EB2-92A3-A63C942A3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C20189D-88D1-4465-9F98-B9ECF6471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21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7EAB64-DBAB-40BC-B981-193C59DF4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83BC2A-F911-46B0-A783-22E271140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54E0253-6146-4F69-AFBD-C14A09567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0954356-3C30-4D2C-A0E4-BD8E025290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F5735F4-68D7-4868-9EF8-71D7C7E16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B219152-6280-4B21-9D48-C5E693D86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ACE6B6-F0B7-40D6-A860-0E85F5C3F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926C684-4236-405F-9207-F5637A500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56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02094C-5148-43BA-A4A4-616889CBA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259C56C-29B9-4BDE-BF1A-A668BD2B7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69BF79E-BFAF-4B82-AF08-753AE75B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0056A97-B33B-406B-9CC0-7CE49BACD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87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075F1D-3FBA-4CA9-AAF4-7E9B55F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0FA5820-1829-4B55-AFC4-3FE65D3C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11A9C1-2B69-4831-9F6D-C0CCD4771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823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09D52F-04B9-4B85-8310-96E53AFEB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8572D6-9CB3-42D4-8354-310206C1A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A04A91-B00B-43C2-B675-9A1BA87C8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90BFB1-9B28-4585-8D6A-D78444A36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7F9A8F-12D3-41E2-835C-B3FB5ADCD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B0E99E-57B4-40C7-80C8-CD442AD10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416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8A6806-98B5-4E46-AC8E-BFDF9BAD3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E8B9638-E24E-4B7D-AD32-104DA7B2FA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08A7AE4-FDE4-4DDB-94FF-9BE7465B5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D49C29-9689-40C9-813B-30403FEE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4D3B58-D68E-48D0-8DC1-D579209B6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91079E-559F-40D1-8DA5-945E82107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83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279C75B-F5DA-4469-B2DE-A5F58BED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89D1FAB-E330-4493-ACC7-77B4EAB32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9F5AE2-7C49-4773-B78C-25C1308D44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1595D-15CB-4480-92A9-38BB382E6A4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E8FA2-292D-4A43-9669-368539D5D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5779F0-9954-49C3-B4F1-2C2C52D35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AB1FF-CB6B-4283-95CD-2A8DBA69D1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88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35AF137-F0A1-45C5-82D4-1C45D01685C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546" y="106203"/>
            <a:ext cx="12192000" cy="685800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AF6A346-3610-474D-9276-8CB9A20CA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01441" y="2885909"/>
            <a:ext cx="4077737" cy="874235"/>
          </a:xfrm>
        </p:spPr>
        <p:txBody>
          <a:bodyPr>
            <a:normAutofit/>
          </a:bodyPr>
          <a:lstStyle/>
          <a:p>
            <a:r>
              <a:rPr kumimoji="1" lang="ja-JP" altLang="en-US" sz="4000" dirty="0">
                <a:latin typeface="HGP行書体"/>
                <a:ea typeface="HGP行書体"/>
              </a:rPr>
              <a:t>印鑑ケース：</a:t>
            </a:r>
            <a:r>
              <a:rPr lang="ja-JP" altLang="en-US" sz="4000" dirty="0">
                <a:latin typeface="HGP行書体"/>
                <a:ea typeface="HGP行書体"/>
              </a:rPr>
              <a:t>300</a:t>
            </a:r>
            <a:r>
              <a:rPr kumimoji="1" lang="ja-JP" altLang="en-US" sz="4000" dirty="0">
                <a:latin typeface="HGP行書体"/>
                <a:ea typeface="HGP行書体"/>
              </a:rPr>
              <a:t>円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978B729-315F-4587-A112-A10CFF8D0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3868244"/>
            <a:ext cx="4330262" cy="256766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ja-JP" altLang="en-US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日時：１２月１２日（金）</a:t>
            </a:r>
            <a:endParaRPr lang="en-US" altLang="ja-JP" sz="2800" dirty="0">
              <a:solidFill>
                <a:srgbClr val="002060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r>
              <a:rPr lang="ja-JP" altLang="en-US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　　　　　　　　</a:t>
            </a:r>
            <a:r>
              <a:rPr lang="en-US" altLang="ja-JP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13:00</a:t>
            </a:r>
            <a:r>
              <a:rPr lang="ja-JP" altLang="en-US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～</a:t>
            </a:r>
            <a:r>
              <a:rPr lang="en-US" altLang="ja-JP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13:40</a:t>
            </a:r>
            <a:br>
              <a:rPr lang="en-US" altLang="ja-JP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</a:br>
            <a:r>
              <a:rPr lang="ja-JP" altLang="en-US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　　１２月１７日（水）</a:t>
            </a:r>
            <a:endParaRPr lang="en-US" altLang="ja-JP" sz="2800" dirty="0">
              <a:solidFill>
                <a:srgbClr val="002060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r>
              <a:rPr lang="ja-JP" altLang="en-US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　　　　　　　　</a:t>
            </a:r>
            <a:r>
              <a:rPr lang="en-US" altLang="ja-JP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14:40</a:t>
            </a:r>
            <a:r>
              <a:rPr lang="ja-JP" altLang="en-US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～</a:t>
            </a:r>
            <a:r>
              <a:rPr lang="en-US" altLang="ja-JP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15:20</a:t>
            </a:r>
            <a:r>
              <a:rPr lang="ja-JP" altLang="en-US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br>
              <a:rPr lang="en-US" altLang="ja-JP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</a:br>
            <a:r>
              <a:rPr lang="ja-JP" altLang="en-US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会場：戸塚中学校　</a:t>
            </a:r>
            <a:endParaRPr lang="en-US" altLang="ja-JP" sz="2800" dirty="0">
              <a:solidFill>
                <a:srgbClr val="002060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r>
              <a:rPr lang="ja-JP" altLang="en-US" sz="2800" dirty="0">
                <a:solidFill>
                  <a:srgbClr val="002060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職員玄関前</a:t>
            </a:r>
            <a:endParaRPr lang="en-US" altLang="ja-JP" dirty="0"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endParaRPr lang="ja-JP" altLang="en-US" sz="2000" dirty="0">
              <a:ea typeface="游ゴシック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91ACBFA-04C4-4309-A0F6-369B637965B5}"/>
              </a:ext>
            </a:extLst>
          </p:cNvPr>
          <p:cNvSpPr txBox="1"/>
          <p:nvPr/>
        </p:nvSpPr>
        <p:spPr>
          <a:xfrm>
            <a:off x="258961" y="4919008"/>
            <a:ext cx="4917870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2400" dirty="0">
                <a:latin typeface="HGGyoshotai"/>
                <a:ea typeface="HGGyoshotai"/>
              </a:rPr>
              <a:t>生徒達で</a:t>
            </a:r>
            <a:r>
              <a:rPr lang="en-US" altLang="ja-JP" sz="2400" dirty="0">
                <a:latin typeface="HGGyoshotai"/>
                <a:ea typeface="游ゴシック"/>
              </a:rPr>
              <a:t>1</a:t>
            </a:r>
            <a:r>
              <a:rPr lang="ja-JP" altLang="en-US" sz="2400" dirty="0">
                <a:latin typeface="HGGyoshotai"/>
                <a:ea typeface="HGGyoshotai"/>
              </a:rPr>
              <a:t>から手作り、デザインに</a:t>
            </a:r>
            <a:r>
              <a:rPr lang="ja-JP" altLang="en-US" sz="2400">
                <a:latin typeface="HGGyoshotai"/>
                <a:ea typeface="HGGyoshotai"/>
              </a:rPr>
              <a:t>拘りました。レザー調</a:t>
            </a:r>
            <a:r>
              <a:rPr lang="ja-JP" altLang="en-US" sz="2400" dirty="0">
                <a:latin typeface="HGGyoshotai"/>
                <a:ea typeface="HGGyoshotai"/>
              </a:rPr>
              <a:t>なので拭いて綺麗に出来ます。印鑑ケース買わないと、</a:t>
            </a:r>
            <a:endParaRPr lang="en-US" altLang="ja-JP" sz="2400" dirty="0">
              <a:latin typeface="HGGyoshotai"/>
              <a:ea typeface="HGGyoshotai"/>
            </a:endParaRPr>
          </a:p>
          <a:p>
            <a:r>
              <a:rPr lang="ja-JP" altLang="en-US" sz="2400" dirty="0">
                <a:latin typeface="HGGyoshotai"/>
                <a:ea typeface="HGGyoshotai"/>
              </a:rPr>
              <a:t>　　「イッカーン！！」</a:t>
            </a:r>
          </a:p>
        </p:txBody>
      </p:sp>
    </p:spTree>
    <p:extLst>
      <p:ext uri="{BB962C8B-B14F-4D97-AF65-F5344CB8AC3E}">
        <p14:creationId xmlns:p14="http://schemas.microsoft.com/office/powerpoint/2010/main" val="1286731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89F2DBB1112844A81F760AAE916DB50" ma:contentTypeVersion="6" ma:contentTypeDescription="新しいドキュメントを作成します。" ma:contentTypeScope="" ma:versionID="6cd03da079d67b40755b41301f295465">
  <xsd:schema xmlns:xsd="http://www.w3.org/2001/XMLSchema" xmlns:xs="http://www.w3.org/2001/XMLSchema" xmlns:p="http://schemas.microsoft.com/office/2006/metadata/properties" xmlns:ns2="ef85393c-dbaa-413b-88b9-54533e6ca10b" xmlns:ns3="a3451c20-0453-474a-884a-dd71247e1cf6" targetNamespace="http://schemas.microsoft.com/office/2006/metadata/properties" ma:root="true" ma:fieldsID="99117ef1b480e82cf2c7fc37d9b609f8" ns2:_="" ns3:_="">
    <xsd:import namespace="ef85393c-dbaa-413b-88b9-54533e6ca10b"/>
    <xsd:import namespace="a3451c20-0453-474a-884a-dd71247e1c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5393c-dbaa-413b-88b9-54533e6ca1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451c20-0453-474a-884a-dd71247e1cf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FD9A71-44EE-4336-9864-CDAEDCF936BC}">
  <ds:schemaRefs>
    <ds:schemaRef ds:uri="ef85393c-dbaa-413b-88b9-54533e6ca10b"/>
    <ds:schemaRef ds:uri="http://schemas.microsoft.com/office/2006/documentManagement/types"/>
    <ds:schemaRef ds:uri="http://purl.org/dc/terms/"/>
    <ds:schemaRef ds:uri="http://www.w3.org/XML/1998/namespace"/>
    <ds:schemaRef ds:uri="a3451c20-0453-474a-884a-dd71247e1cf6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361BCD0C-6631-4514-A453-8C4BFEC17B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85393c-dbaa-413b-88b9-54533e6ca10b"/>
    <ds:schemaRef ds:uri="a3451c20-0453-474a-884a-dd71247e1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17C5F2-BCE7-4EFB-8768-88D69B88AB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62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HGP行書体</vt:lpstr>
      <vt:lpstr>HGGyoshotai</vt:lpstr>
      <vt:lpstr>游ゴシック</vt:lpstr>
      <vt:lpstr>游ゴシック Light</vt:lpstr>
      <vt:lpstr>Arial</vt:lpstr>
      <vt:lpstr>Office テーマ</vt:lpstr>
      <vt:lpstr>印鑑ケース：300円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野﨑優姫奈</dc:creator>
  <cp:lastModifiedBy>大石賢治</cp:lastModifiedBy>
  <cp:revision>10</cp:revision>
  <cp:lastPrinted>2025-12-09T09:55:13Z</cp:lastPrinted>
  <dcterms:created xsi:type="dcterms:W3CDTF">2021-11-01T02:53:46Z</dcterms:created>
  <dcterms:modified xsi:type="dcterms:W3CDTF">2025-12-09T09:55:17Z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0x010100189F2DBB1112844A81F760AAE916DB50</vt:lpwstr>
  </property>
</Properties>
</file>