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FF6699"/>
    <a:srgbClr val="FF9900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996" y="6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A0B6-2551-482E-B82A-12D3586492D1}" type="datetimeFigureOut">
              <a:rPr kumimoji="1" lang="ja-JP" altLang="en-US" smtClean="0"/>
              <a:pPr/>
              <a:t>2025/12/9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0A3D8-E82F-4A4A-BF07-7862BF09A8E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A0B6-2551-482E-B82A-12D3586492D1}" type="datetimeFigureOut">
              <a:rPr kumimoji="1" lang="ja-JP" altLang="en-US" smtClean="0"/>
              <a:pPr/>
              <a:t>2025/12/9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0A3D8-E82F-4A4A-BF07-7862BF09A8E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A0B6-2551-482E-B82A-12D3586492D1}" type="datetimeFigureOut">
              <a:rPr kumimoji="1" lang="ja-JP" altLang="en-US" smtClean="0"/>
              <a:pPr/>
              <a:t>2025/12/9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0A3D8-E82F-4A4A-BF07-7862BF09A8E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A0B6-2551-482E-B82A-12D3586492D1}" type="datetimeFigureOut">
              <a:rPr kumimoji="1" lang="ja-JP" altLang="en-US" smtClean="0"/>
              <a:pPr/>
              <a:t>2025/12/9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0A3D8-E82F-4A4A-BF07-7862BF09A8E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A0B6-2551-482E-B82A-12D3586492D1}" type="datetimeFigureOut">
              <a:rPr kumimoji="1" lang="ja-JP" altLang="en-US" smtClean="0"/>
              <a:pPr/>
              <a:t>2025/12/9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0A3D8-E82F-4A4A-BF07-7862BF09A8E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A0B6-2551-482E-B82A-12D3586492D1}" type="datetimeFigureOut">
              <a:rPr kumimoji="1" lang="ja-JP" altLang="en-US" smtClean="0"/>
              <a:pPr/>
              <a:t>2025/12/9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0A3D8-E82F-4A4A-BF07-7862BF09A8E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A0B6-2551-482E-B82A-12D3586492D1}" type="datetimeFigureOut">
              <a:rPr kumimoji="1" lang="ja-JP" altLang="en-US" smtClean="0"/>
              <a:pPr/>
              <a:t>2025/12/9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0A3D8-E82F-4A4A-BF07-7862BF09A8E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A0B6-2551-482E-B82A-12D3586492D1}" type="datetimeFigureOut">
              <a:rPr kumimoji="1" lang="ja-JP" altLang="en-US" smtClean="0"/>
              <a:pPr/>
              <a:t>2025/12/9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0A3D8-E82F-4A4A-BF07-7862BF09A8E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A0B6-2551-482E-B82A-12D3586492D1}" type="datetimeFigureOut">
              <a:rPr kumimoji="1" lang="ja-JP" altLang="en-US" smtClean="0"/>
              <a:pPr/>
              <a:t>2025/12/9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0A3D8-E82F-4A4A-BF07-7862BF09A8E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A0B6-2551-482E-B82A-12D3586492D1}" type="datetimeFigureOut">
              <a:rPr kumimoji="1" lang="ja-JP" altLang="en-US" smtClean="0"/>
              <a:pPr/>
              <a:t>2025/12/9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0A3D8-E82F-4A4A-BF07-7862BF09A8E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A0B6-2551-482E-B82A-12D3586492D1}" type="datetimeFigureOut">
              <a:rPr kumimoji="1" lang="ja-JP" altLang="en-US" smtClean="0"/>
              <a:pPr/>
              <a:t>2025/12/9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0A3D8-E82F-4A4A-BF07-7862BF09A8E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A0B6-2551-482E-B82A-12D3586492D1}" type="datetimeFigureOut">
              <a:rPr kumimoji="1" lang="ja-JP" altLang="en-US" smtClean="0"/>
              <a:pPr/>
              <a:t>2025/12/9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D0A3D8-E82F-4A4A-BF07-7862BF09A8E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正方形/長方形 20"/>
          <p:cNvSpPr/>
          <p:nvPr/>
        </p:nvSpPr>
        <p:spPr>
          <a:xfrm>
            <a:off x="0" y="1"/>
            <a:ext cx="9906000" cy="6857999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32" name="Picture 8" descr="C:\Documents and Settings\浦泉裕一\Local Settings\Temporary Internet Files\Content.IE5\3IT2M9K7\MCDD01650_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736748" y="69805"/>
            <a:ext cx="11379496" cy="6386553"/>
          </a:xfrm>
          <a:prstGeom prst="rect">
            <a:avLst/>
          </a:prstGeom>
          <a:noFill/>
        </p:spPr>
      </p:pic>
      <p:pic>
        <p:nvPicPr>
          <p:cNvPr id="1031" name="Picture 7" descr="C:\Documents and Settings\浦泉裕一\Local Settings\Temporary Internet Files\Content.IE5\S1A9RSIV\MCj041048500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61418" y="1"/>
            <a:ext cx="2744583" cy="3443335"/>
          </a:xfrm>
          <a:prstGeom prst="rect">
            <a:avLst/>
          </a:prstGeom>
          <a:noFill/>
        </p:spPr>
      </p:pic>
      <p:sp>
        <p:nvSpPr>
          <p:cNvPr id="5" name="円/楕円 4"/>
          <p:cNvSpPr/>
          <p:nvPr/>
        </p:nvSpPr>
        <p:spPr>
          <a:xfrm>
            <a:off x="2619211" y="0"/>
            <a:ext cx="1661342" cy="153354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円/楕円 5"/>
          <p:cNvSpPr/>
          <p:nvPr/>
        </p:nvSpPr>
        <p:spPr>
          <a:xfrm>
            <a:off x="206310" y="2406636"/>
            <a:ext cx="1028450" cy="949338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円/楕円 8"/>
          <p:cNvSpPr/>
          <p:nvPr/>
        </p:nvSpPr>
        <p:spPr>
          <a:xfrm>
            <a:off x="8354794" y="106317"/>
            <a:ext cx="672449" cy="620722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円/楕円 9"/>
          <p:cNvSpPr/>
          <p:nvPr/>
        </p:nvSpPr>
        <p:spPr>
          <a:xfrm>
            <a:off x="9185465" y="1128681"/>
            <a:ext cx="356003" cy="32861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円/楕円 10"/>
          <p:cNvSpPr/>
          <p:nvPr/>
        </p:nvSpPr>
        <p:spPr>
          <a:xfrm>
            <a:off x="324978" y="507961"/>
            <a:ext cx="1859120" cy="1716111"/>
          </a:xfrm>
          <a:prstGeom prst="ellipse">
            <a:avLst/>
          </a:prstGeom>
          <a:gradFill>
            <a:gsLst>
              <a:gs pos="0">
                <a:srgbClr val="FF00FF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>
            <a:off x="6812120" y="106317"/>
            <a:ext cx="1424007" cy="1314468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フリーフォーム 3"/>
          <p:cNvSpPr/>
          <p:nvPr/>
        </p:nvSpPr>
        <p:spPr>
          <a:xfrm>
            <a:off x="1274316" y="617500"/>
            <a:ext cx="9691159" cy="8945685"/>
          </a:xfrm>
          <a:custGeom>
            <a:avLst/>
            <a:gdLst>
              <a:gd name="connsiteX0" fmla="*/ 0 w 8945685"/>
              <a:gd name="connsiteY0" fmla="*/ 4472843 h 8945685"/>
              <a:gd name="connsiteX1" fmla="*/ 1310070 w 8945685"/>
              <a:gd name="connsiteY1" fmla="*/ 1310066 h 8945685"/>
              <a:gd name="connsiteX2" fmla="*/ 4472851 w 8945685"/>
              <a:gd name="connsiteY2" fmla="*/ 5 h 8945685"/>
              <a:gd name="connsiteX3" fmla="*/ 7635628 w 8945685"/>
              <a:gd name="connsiteY3" fmla="*/ 1310075 h 8945685"/>
              <a:gd name="connsiteX4" fmla="*/ 8945689 w 8945685"/>
              <a:gd name="connsiteY4" fmla="*/ 4472856 h 8945685"/>
              <a:gd name="connsiteX5" fmla="*/ 7635623 w 8945685"/>
              <a:gd name="connsiteY5" fmla="*/ 7635635 h 8945685"/>
              <a:gd name="connsiteX6" fmla="*/ 4472844 w 8945685"/>
              <a:gd name="connsiteY6" fmla="*/ 8945699 h 8945685"/>
              <a:gd name="connsiteX7" fmla="*/ 1310066 w 8945685"/>
              <a:gd name="connsiteY7" fmla="*/ 7635631 h 8945685"/>
              <a:gd name="connsiteX8" fmla="*/ 3 w 8945685"/>
              <a:gd name="connsiteY8" fmla="*/ 4472851 h 8945685"/>
              <a:gd name="connsiteX9" fmla="*/ 0 w 8945685"/>
              <a:gd name="connsiteY9" fmla="*/ 4472843 h 89456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945685" h="8945685">
                <a:moveTo>
                  <a:pt x="0" y="4472843"/>
                </a:moveTo>
                <a:cubicBezTo>
                  <a:pt x="1" y="3286571"/>
                  <a:pt x="471248" y="2148886"/>
                  <a:pt x="1310070" y="1310066"/>
                </a:cubicBezTo>
                <a:cubicBezTo>
                  <a:pt x="2148892" y="471246"/>
                  <a:pt x="3286579" y="3"/>
                  <a:pt x="4472851" y="5"/>
                </a:cubicBezTo>
                <a:cubicBezTo>
                  <a:pt x="5659123" y="6"/>
                  <a:pt x="6796808" y="471253"/>
                  <a:pt x="7635628" y="1310075"/>
                </a:cubicBezTo>
                <a:cubicBezTo>
                  <a:pt x="8474448" y="2148897"/>
                  <a:pt x="8945691" y="3286584"/>
                  <a:pt x="8945689" y="4472856"/>
                </a:cubicBezTo>
                <a:cubicBezTo>
                  <a:pt x="8945689" y="5659128"/>
                  <a:pt x="8474444" y="6796814"/>
                  <a:pt x="7635623" y="7635635"/>
                </a:cubicBezTo>
                <a:cubicBezTo>
                  <a:pt x="6796802" y="8474456"/>
                  <a:pt x="5659116" y="8945700"/>
                  <a:pt x="4472844" y="8945699"/>
                </a:cubicBezTo>
                <a:cubicBezTo>
                  <a:pt x="3286572" y="8945698"/>
                  <a:pt x="2148887" y="8474453"/>
                  <a:pt x="1310066" y="7635631"/>
                </a:cubicBezTo>
                <a:cubicBezTo>
                  <a:pt x="471246" y="6796809"/>
                  <a:pt x="2" y="5659123"/>
                  <a:pt x="3" y="4472851"/>
                </a:cubicBezTo>
                <a:cubicBezTo>
                  <a:pt x="2" y="4472848"/>
                  <a:pt x="1" y="4472846"/>
                  <a:pt x="0" y="4472843"/>
                </a:cubicBezTo>
                <a:close/>
              </a:path>
            </a:pathLst>
          </a:custGeom>
          <a:noFill/>
          <a:ln w="635000">
            <a:solidFill>
              <a:schemeClr val="tx1">
                <a:alpha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/>
          <p:cNvSpPr/>
          <p:nvPr/>
        </p:nvSpPr>
        <p:spPr>
          <a:xfrm>
            <a:off x="2734063" y="617500"/>
            <a:ext cx="5023580" cy="4637151"/>
          </a:xfrm>
          <a:prstGeom prst="ellipse">
            <a:avLst/>
          </a:prstGeom>
          <a:solidFill>
            <a:schemeClr val="tx1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494868" y="1517564"/>
            <a:ext cx="5260914" cy="110799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ja-JP" altLang="en-US" sz="66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HGS創英角ﾎﾟｯﾌﾟ体" pitchFamily="50" charset="-128"/>
                <a:ea typeface="HGS創英角ﾎﾟｯﾌﾟ体"/>
              </a:rPr>
              <a:t>限定販売</a:t>
            </a:r>
          </a:p>
        </p:txBody>
      </p:sp>
      <p:sp>
        <p:nvSpPr>
          <p:cNvPr id="16" name="円/楕円 15"/>
          <p:cNvSpPr/>
          <p:nvPr/>
        </p:nvSpPr>
        <p:spPr>
          <a:xfrm>
            <a:off x="7069233" y="3608343"/>
            <a:ext cx="2789229" cy="3249657"/>
          </a:xfrm>
          <a:prstGeom prst="ellipse">
            <a:avLst/>
          </a:prstGeom>
          <a:solidFill>
            <a:schemeClr val="tx1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>
                <a:solidFill>
                  <a:schemeClr val="bg1"/>
                </a:solidFill>
                <a:latin typeface="+mn-ea"/>
              </a:rPr>
              <a:t>ひとつひとつ丁寧に作りました。</a:t>
            </a:r>
            <a:endParaRPr kumimoji="1" lang="en-US" altLang="ja-JP" sz="2800">
              <a:solidFill>
                <a:schemeClr val="bg1"/>
              </a:solidFill>
              <a:latin typeface="+mn-ea"/>
            </a:endParaRPr>
          </a:p>
          <a:p>
            <a:pPr algn="ctr"/>
            <a:r>
              <a:rPr lang="ja-JP" altLang="en-US" sz="2800">
                <a:solidFill>
                  <a:schemeClr val="bg1"/>
                </a:solidFill>
                <a:latin typeface="+mn-ea"/>
              </a:rPr>
              <a:t>ぜひ、買ってください。</a:t>
            </a:r>
            <a:r>
              <a:rPr kumimoji="1" lang="ja-JP" altLang="en-US"/>
              <a:t>ひと</a:t>
            </a:r>
          </a:p>
        </p:txBody>
      </p:sp>
      <p:sp>
        <p:nvSpPr>
          <p:cNvPr id="17" name="円/楕円 16"/>
          <p:cNvSpPr/>
          <p:nvPr/>
        </p:nvSpPr>
        <p:spPr>
          <a:xfrm>
            <a:off x="3640956" y="4659455"/>
            <a:ext cx="3520462" cy="3249657"/>
          </a:xfrm>
          <a:prstGeom prst="ellipse">
            <a:avLst/>
          </a:prstGeom>
          <a:solidFill>
            <a:schemeClr val="tx1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509215" y="1129502"/>
            <a:ext cx="3560018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kumimoji="1" lang="ja-JP" altLang="en-US" sz="2800" b="1" dirty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HGS創英角ﾎﾟｯﾌﾟ体" pitchFamily="50" charset="-128"/>
                <a:ea typeface="HGS創英角ﾎﾟｯﾌﾟ体" pitchFamily="50" charset="-128"/>
              </a:rPr>
              <a:t>戸塚中学校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480129" y="2543569"/>
            <a:ext cx="5696028" cy="138499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ja-JP" altLang="en-US" sz="2800" dirty="0">
                <a:solidFill>
                  <a:srgbClr val="002060"/>
                </a:solidFill>
              </a:rPr>
              <a:t>日時：１２月１２日（金）</a:t>
            </a:r>
            <a:r>
              <a:rPr lang="en-US" altLang="ja-JP" sz="2800" dirty="0">
                <a:solidFill>
                  <a:srgbClr val="002060"/>
                </a:solidFill>
              </a:rPr>
              <a:t>13:00</a:t>
            </a:r>
            <a:r>
              <a:rPr lang="ja-JP" altLang="en-US" sz="2800" dirty="0">
                <a:solidFill>
                  <a:srgbClr val="002060"/>
                </a:solidFill>
              </a:rPr>
              <a:t>～</a:t>
            </a:r>
            <a:r>
              <a:rPr lang="en-US" altLang="ja-JP" sz="2800" dirty="0">
                <a:solidFill>
                  <a:srgbClr val="002060"/>
                </a:solidFill>
              </a:rPr>
              <a:t>13:40</a:t>
            </a:r>
          </a:p>
          <a:p>
            <a:r>
              <a:rPr lang="ja-JP" altLang="en-US" sz="2800" dirty="0">
                <a:solidFill>
                  <a:srgbClr val="002060"/>
                </a:solidFill>
              </a:rPr>
              <a:t>　　　１２月１７日（水）</a:t>
            </a:r>
            <a:r>
              <a:rPr lang="en-US" altLang="ja-JP" sz="2800" dirty="0">
                <a:solidFill>
                  <a:srgbClr val="002060"/>
                </a:solidFill>
                <a:ea typeface="ＭＳ ゴシック"/>
              </a:rPr>
              <a:t>14:40</a:t>
            </a:r>
            <a:r>
              <a:rPr lang="ja-JP" altLang="en-US" sz="2800" dirty="0">
                <a:solidFill>
                  <a:srgbClr val="002060"/>
                </a:solidFill>
                <a:ea typeface="ＭＳ ゴシック"/>
              </a:rPr>
              <a:t>～</a:t>
            </a:r>
            <a:r>
              <a:rPr lang="en-US" altLang="ja-JP" sz="2800" dirty="0">
                <a:solidFill>
                  <a:srgbClr val="002060"/>
                </a:solidFill>
                <a:ea typeface="ＭＳ ゴシック"/>
              </a:rPr>
              <a:t>15:20</a:t>
            </a:r>
            <a:r>
              <a:rPr lang="ja-JP" altLang="en-US" sz="2800" dirty="0">
                <a:solidFill>
                  <a:srgbClr val="002060"/>
                </a:solidFill>
                <a:ea typeface="ＭＳ ゴシック"/>
              </a:rPr>
              <a:t>　</a:t>
            </a:r>
            <a:endParaRPr lang="en-US" altLang="ja-JP" sz="2800" dirty="0">
              <a:solidFill>
                <a:srgbClr val="002060"/>
              </a:solidFill>
              <a:ea typeface="ＭＳ ゴシック"/>
            </a:endParaRPr>
          </a:p>
          <a:p>
            <a:r>
              <a:rPr lang="ja-JP" altLang="en-US" sz="2800" dirty="0">
                <a:solidFill>
                  <a:srgbClr val="002060"/>
                </a:solidFill>
              </a:rPr>
              <a:t>会場：戸塚中学校　職員玄関前</a:t>
            </a:r>
            <a:endParaRPr lang="ja-JP" altLang="en-US" sz="2400" dirty="0">
              <a:solidFill>
                <a:srgbClr val="002060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3309497" y="5983587"/>
            <a:ext cx="3797352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ja-JP" altLang="en-US" sz="1600" dirty="0">
                <a:ln w="11430">
                  <a:noFill/>
                </a:ln>
                <a:solidFill>
                  <a:schemeClr val="bg1"/>
                </a:solidFill>
                <a:latin typeface="HGS創英角ﾎﾟｯﾌﾟ体" pitchFamily="50" charset="-128"/>
                <a:ea typeface="HGS創英角ﾎﾟｯﾌﾟ体"/>
              </a:rPr>
              <a:t> </a:t>
            </a:r>
            <a:r>
              <a:rPr lang="ja-JP" altLang="en-US" sz="2400" dirty="0">
                <a:ln w="11430">
                  <a:noFill/>
                </a:ln>
                <a:solidFill>
                  <a:schemeClr val="bg1"/>
                </a:solidFill>
                <a:latin typeface="HGS創英角ﾎﾟｯﾌﾟ体" pitchFamily="50" charset="-128"/>
                <a:ea typeface="HGS創英角ﾎﾟｯﾌﾟ体"/>
              </a:rPr>
              <a:t>・押し花しおり</a:t>
            </a:r>
            <a:r>
              <a:rPr lang="en-US" altLang="ja-JP" sz="2400" dirty="0">
                <a:ln w="11430">
                  <a:noFill/>
                </a:ln>
                <a:solidFill>
                  <a:schemeClr val="bg1"/>
                </a:solidFill>
                <a:latin typeface="HGS創英角ﾎﾟｯﾌﾟ体" pitchFamily="50" charset="-128"/>
                <a:ea typeface="HGS創英角ﾎﾟｯﾌﾟ体"/>
              </a:rPr>
              <a:t>3</a:t>
            </a:r>
            <a:r>
              <a:rPr lang="ja-JP" altLang="en-US" sz="2400" dirty="0">
                <a:ln w="11430">
                  <a:noFill/>
                </a:ln>
                <a:solidFill>
                  <a:schemeClr val="bg1"/>
                </a:solidFill>
                <a:latin typeface="HGS創英角ﾎﾟｯﾌﾟ体" pitchFamily="50" charset="-128"/>
                <a:ea typeface="HGS創英角ﾎﾟｯﾌﾟ体"/>
              </a:rPr>
              <a:t>00 円 </a:t>
            </a:r>
            <a:endParaRPr lang="en-US" altLang="ja-JP" sz="1600" dirty="0">
              <a:ln w="11430">
                <a:noFill/>
              </a:ln>
              <a:solidFill>
                <a:schemeClr val="bg1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22" name="円/楕円 10">
            <a:extLst>
              <a:ext uri="{FF2B5EF4-FFF2-40B4-BE49-F238E27FC236}">
                <a16:creationId xmlns:a16="http://schemas.microsoft.com/office/drawing/2014/main" id="{07C95AFE-AAB4-4ECA-94D7-42CED6A729D0}"/>
              </a:ext>
            </a:extLst>
          </p:cNvPr>
          <p:cNvSpPr/>
          <p:nvPr/>
        </p:nvSpPr>
        <p:spPr>
          <a:xfrm>
            <a:off x="2577831" y="-39088"/>
            <a:ext cx="1702722" cy="1585094"/>
          </a:xfrm>
          <a:prstGeom prst="ellipse">
            <a:avLst/>
          </a:prstGeom>
          <a:gradFill>
            <a:gsLst>
              <a:gs pos="0">
                <a:srgbClr val="0070C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 descr="テーブル, グリーン, 多い, 立つ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8D1DB314-6B6D-3FED-5A38-013ACF74825B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31"/>
          <a:stretch>
            <a:fillRect/>
          </a:stretch>
        </p:blipFill>
        <p:spPr>
          <a:xfrm>
            <a:off x="-222149" y="4085602"/>
            <a:ext cx="3916146" cy="277239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189F2DBB1112844A81F760AAE916DB50" ma:contentTypeVersion="6" ma:contentTypeDescription="新しいドキュメントを作成します。" ma:contentTypeScope="" ma:versionID="6cd03da079d67b40755b41301f295465">
  <xsd:schema xmlns:xsd="http://www.w3.org/2001/XMLSchema" xmlns:xs="http://www.w3.org/2001/XMLSchema" xmlns:p="http://schemas.microsoft.com/office/2006/metadata/properties" xmlns:ns2="ef85393c-dbaa-413b-88b9-54533e6ca10b" xmlns:ns3="a3451c20-0453-474a-884a-dd71247e1cf6" targetNamespace="http://schemas.microsoft.com/office/2006/metadata/properties" ma:root="true" ma:fieldsID="99117ef1b480e82cf2c7fc37d9b609f8" ns2:_="" ns3:_="">
    <xsd:import namespace="ef85393c-dbaa-413b-88b9-54533e6ca10b"/>
    <xsd:import namespace="a3451c20-0453-474a-884a-dd71247e1c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85393c-dbaa-413b-88b9-54533e6ca1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451c20-0453-474a-884a-dd71247e1cf6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81A181B-31B5-4AF9-92FE-FE5582229818}">
  <ds:schemaRefs>
    <ds:schemaRef ds:uri="http://schemas.microsoft.com/office/2006/documentManagement/types"/>
    <ds:schemaRef ds:uri="http://purl.org/dc/elements/1.1/"/>
    <ds:schemaRef ds:uri="http://purl.org/dc/terms/"/>
    <ds:schemaRef ds:uri="ef85393c-dbaa-413b-88b9-54533e6ca10b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a3451c20-0453-474a-884a-dd71247e1cf6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098F082-F95D-4073-9384-B08B0D77DE9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5EC13E1-7D93-4588-B0D9-EEF721F8B709}">
  <ds:schemaRefs>
    <ds:schemaRef ds:uri="a3451c20-0453-474a-884a-dd71247e1cf6"/>
    <ds:schemaRef ds:uri="ef85393c-dbaa-413b-88b9-54533e6ca10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学園祭チラシ</Template>
  <TotalTime>24</TotalTime>
  <Words>47</Words>
  <Application>Microsoft Office PowerPoint</Application>
  <PresentationFormat>A4 210 x 297 mm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HGS創英角ﾎﾟｯﾌﾟ体</vt:lpstr>
      <vt:lpstr>ＭＳ 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赤井奈都美</dc:creator>
  <cp:lastModifiedBy>大石賢治</cp:lastModifiedBy>
  <cp:revision>6</cp:revision>
  <dcterms:created xsi:type="dcterms:W3CDTF">2021-10-29T08:45:44Z</dcterms:created>
  <dcterms:modified xsi:type="dcterms:W3CDTF">2025-12-09T09:56:44Z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0x010100189F2DBB1112844A81F760AAE916DB50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</Properties>
</file>