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6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D28"/>
    <a:srgbClr val="E6F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7A936-DD13-4C57-B69C-277C4EFD66F3}" v="2" dt="2021-11-16T00:43:01.250"/>
    <p1510:client id="{EA656D2D-50CA-48DA-8D7D-9D2DF01491C2}" v="5" dt="2021-11-16T00:55:55.552"/>
    <p1510:client id="{F8729943-F7B5-4C27-A744-E5163E70B228}" v="26" dt="2021-11-16T00:47:28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2T02:35:20.14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724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1369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813903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029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67081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374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090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3638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2193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3975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7311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773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6480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9756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6717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2936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A57F-793F-4683-BD8A-741FD4B8915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3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  <p:sldLayoutId id="2147484409" r:id="rId13"/>
    <p:sldLayoutId id="2147484410" r:id="rId14"/>
    <p:sldLayoutId id="2147484411" r:id="rId15"/>
    <p:sldLayoutId id="2147484412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7998DF-B418-4C13-93A3-2C29E92EE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587" y="71439"/>
            <a:ext cx="8525563" cy="3620848"/>
          </a:xfrm>
        </p:spPr>
        <p:txBody>
          <a:bodyPr anchor="t">
            <a:normAutofit/>
          </a:bodyPr>
          <a:lstStyle/>
          <a:p>
            <a:r>
              <a:rPr lang="ja-JP" altLang="en-US" dirty="0"/>
              <a:t>押し花のマグネット</a:t>
            </a:r>
            <a:br>
              <a:rPr lang="en-US" altLang="ja-JP" dirty="0"/>
            </a:br>
            <a:r>
              <a:rPr lang="ja-JP" altLang="en-US" sz="3200" dirty="0">
                <a:solidFill>
                  <a:srgbClr val="002060"/>
                </a:solidFill>
              </a:rPr>
              <a:t>日時：１２月１２日（金）</a:t>
            </a:r>
            <a:r>
              <a:rPr lang="en-US" altLang="ja-JP" sz="3200" dirty="0">
                <a:solidFill>
                  <a:srgbClr val="002060"/>
                </a:solidFill>
              </a:rPr>
              <a:t>13:00</a:t>
            </a:r>
            <a:r>
              <a:rPr lang="ja-JP" altLang="en-US" sz="3200" dirty="0">
                <a:solidFill>
                  <a:srgbClr val="002060"/>
                </a:solidFill>
              </a:rPr>
              <a:t>～</a:t>
            </a:r>
            <a:r>
              <a:rPr lang="en-US" altLang="ja-JP" sz="3200" dirty="0">
                <a:solidFill>
                  <a:srgbClr val="002060"/>
                </a:solidFill>
              </a:rPr>
              <a:t>13:40</a:t>
            </a:r>
            <a:br>
              <a:rPr lang="en-US" altLang="ja-JP" sz="3200" dirty="0">
                <a:solidFill>
                  <a:srgbClr val="002060"/>
                </a:solidFill>
              </a:rPr>
            </a:br>
            <a:r>
              <a:rPr lang="ja-JP" altLang="en-US" sz="3200" dirty="0">
                <a:solidFill>
                  <a:srgbClr val="002060"/>
                </a:solidFill>
              </a:rPr>
              <a:t>　　　１２月１７日（水）</a:t>
            </a:r>
            <a:r>
              <a:rPr lang="en-US" altLang="ja-JP" sz="3200" dirty="0">
                <a:solidFill>
                  <a:srgbClr val="002060"/>
                </a:solidFill>
                <a:ea typeface="ＭＳ ゴシック"/>
              </a:rPr>
              <a:t>14:40</a:t>
            </a:r>
            <a:r>
              <a:rPr lang="ja-JP" altLang="en-US" sz="3200" dirty="0">
                <a:solidFill>
                  <a:srgbClr val="002060"/>
                </a:solidFill>
                <a:ea typeface="ＭＳ ゴシック"/>
              </a:rPr>
              <a:t>～</a:t>
            </a:r>
            <a:r>
              <a:rPr lang="en-US" altLang="ja-JP" sz="3200" dirty="0">
                <a:solidFill>
                  <a:srgbClr val="002060"/>
                </a:solidFill>
                <a:ea typeface="ＭＳ ゴシック"/>
              </a:rPr>
              <a:t>15:20</a:t>
            </a:r>
            <a:r>
              <a:rPr lang="ja-JP" altLang="en-US" sz="3200" dirty="0">
                <a:solidFill>
                  <a:srgbClr val="002060"/>
                </a:solidFill>
                <a:ea typeface="ＭＳ ゴシック"/>
              </a:rPr>
              <a:t>　</a:t>
            </a:r>
            <a:br>
              <a:rPr lang="en-US" altLang="ja-JP" dirty="0">
                <a:solidFill>
                  <a:srgbClr val="002060"/>
                </a:solidFill>
                <a:ea typeface="ＭＳ ゴシック"/>
              </a:rPr>
            </a:br>
            <a:r>
              <a:rPr lang="ja-JP" altLang="en-US" sz="3100" dirty="0">
                <a:solidFill>
                  <a:srgbClr val="002060"/>
                </a:solidFill>
              </a:rPr>
              <a:t>会場：戸塚中学校　職員玄関前</a:t>
            </a:r>
            <a:br>
              <a:rPr lang="ja-JP" altLang="en-US" sz="4800" dirty="0">
                <a:solidFill>
                  <a:srgbClr val="002060"/>
                </a:solidFill>
              </a:rPr>
            </a:b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61D6539-F9A9-4FC6-BA0B-D0317D8A5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194" y="2344231"/>
            <a:ext cx="5273119" cy="1264659"/>
          </a:xfrm>
        </p:spPr>
        <p:txBody>
          <a:bodyPr>
            <a:normAutofit/>
          </a:bodyPr>
          <a:lstStyle/>
          <a:p>
            <a:r>
              <a:rPr lang="ja-JP" altLang="en-US" sz="7200" dirty="0">
                <a:solidFill>
                  <a:srgbClr val="FF0000"/>
                </a:solidFill>
                <a:ea typeface="メイリオ"/>
              </a:rPr>
              <a:t>期間限定！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F4E0A03D-3DF6-4B83-9B16-AAE7AEB8E1FF}"/>
                  </a:ext>
                </a:extLst>
              </p14:cNvPr>
              <p14:cNvContentPartPr/>
              <p14:nvPr/>
            </p14:nvContentPartPr>
            <p14:xfrm>
              <a:off x="3428620" y="1523820"/>
              <a:ext cx="360" cy="360"/>
            </p14:xfrm>
          </p:contentPart>
        </mc:Choice>
        <mc:Fallback xmlns=""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F4E0A03D-3DF6-4B83-9B16-AAE7AEB8E1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0620" y="141582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楕円 3">
            <a:extLst>
              <a:ext uri="{FF2B5EF4-FFF2-40B4-BE49-F238E27FC236}">
                <a16:creationId xmlns:a16="http://schemas.microsoft.com/office/drawing/2014/main" id="{3E5106EC-C037-4199-BD44-75B0EDE121C3}"/>
              </a:ext>
            </a:extLst>
          </p:cNvPr>
          <p:cNvSpPr/>
          <p:nvPr/>
        </p:nvSpPr>
        <p:spPr>
          <a:xfrm flipV="1">
            <a:off x="8188887" y="2190136"/>
            <a:ext cx="3994484" cy="4842347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AD5D31-41A4-4C16-A7F0-0144E44E58C4}"/>
              </a:ext>
            </a:extLst>
          </p:cNvPr>
          <p:cNvSpPr txBox="1"/>
          <p:nvPr/>
        </p:nvSpPr>
        <p:spPr>
          <a:xfrm flipH="1">
            <a:off x="9009044" y="2804314"/>
            <a:ext cx="2704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物をはさんだり、貼り付けたり、飾りとしても使えるマグネットです。</a:t>
            </a:r>
            <a:endParaRPr kumimoji="1" lang="en-US" altLang="ja-JP" sz="2400" dirty="0"/>
          </a:p>
          <a:p>
            <a:r>
              <a:rPr kumimoji="1" lang="en-US" altLang="ja-JP" sz="2400" dirty="0"/>
              <a:t>8</a:t>
            </a:r>
            <a:r>
              <a:rPr kumimoji="1" lang="ja-JP" altLang="en-US" sz="2400" dirty="0"/>
              <a:t>組の皆と一生懸命作った押し花マグネットです。ぜひ買ってみてください。</a:t>
            </a:r>
            <a:endParaRPr kumimoji="1" lang="en-US" altLang="ja-JP" sz="2400" dirty="0"/>
          </a:p>
        </p:txBody>
      </p:sp>
      <p:pic>
        <p:nvPicPr>
          <p:cNvPr id="1026" name="Picture 2" descr="トナカイのそりに乗ってシルエットサンタ - サンタクロースのベクターアート素材や画像を多数ご用意 - iStock">
            <a:extLst>
              <a:ext uri="{FF2B5EF4-FFF2-40B4-BE49-F238E27FC236}">
                <a16:creationId xmlns:a16="http://schemas.microsoft.com/office/drawing/2014/main" id="{AE0EAE9D-B9ED-47BC-A924-CB28086A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652" y="268221"/>
            <a:ext cx="2591761" cy="1554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プレゼントボックス3」ダウンロード｜かわいい無料イラスト 印刷素材.net">
            <a:extLst>
              <a:ext uri="{FF2B5EF4-FFF2-40B4-BE49-F238E27FC236}">
                <a16:creationId xmlns:a16="http://schemas.microsoft.com/office/drawing/2014/main" id="{2D8ABCE8-66DA-420F-829E-80E942B41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4" y="4183104"/>
            <a:ext cx="3295996" cy="2618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A665E38-8A18-4474-A419-814EF4ABBE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t="24198" r="18786" b="8781"/>
          <a:stretch>
            <a:fillRect/>
          </a:stretch>
        </p:blipFill>
        <p:spPr>
          <a:xfrm>
            <a:off x="3172194" y="3365983"/>
            <a:ext cx="2661315" cy="191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741B92-2109-4217-AC1D-3A5601CE7CA2}"/>
              </a:ext>
            </a:extLst>
          </p:cNvPr>
          <p:cNvSpPr txBox="1"/>
          <p:nvPr/>
        </p:nvSpPr>
        <p:spPr>
          <a:xfrm>
            <a:off x="5942403" y="3429000"/>
            <a:ext cx="3273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rgbClr val="FFC000"/>
                </a:solidFill>
              </a:rPr>
              <a:t>400</a:t>
            </a:r>
            <a:r>
              <a:rPr kumimoji="1" lang="ja-JP" altLang="en-US" sz="6000" dirty="0">
                <a:solidFill>
                  <a:srgbClr val="FFC000"/>
                </a:solidFill>
              </a:rPr>
              <a:t>円</a:t>
            </a:r>
            <a:endParaRPr kumimoji="1" lang="en-US" altLang="ja-JP" sz="6000" dirty="0">
              <a:solidFill>
                <a:srgbClr val="FFC000"/>
              </a:solidFill>
            </a:endParaRPr>
          </a:p>
        </p:txBody>
      </p:sp>
      <p:pic>
        <p:nvPicPr>
          <p:cNvPr id="9" name="図 8" descr="文字の書かれた紙&#10;&#10;AI 生成コンテンツは誤りを含む可能性があります。">
            <a:extLst>
              <a:ext uri="{FF2B5EF4-FFF2-40B4-BE49-F238E27FC236}">
                <a16:creationId xmlns:a16="http://schemas.microsoft.com/office/drawing/2014/main" id="{09A5230F-8097-72D9-27AA-4E5D8D778A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t="5755" r="18875"/>
          <a:stretch>
            <a:fillRect/>
          </a:stretch>
        </p:blipFill>
        <p:spPr>
          <a:xfrm>
            <a:off x="5833509" y="4408433"/>
            <a:ext cx="2629588" cy="23781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98751688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89F2DBB1112844A81F760AAE916DB50" ma:contentTypeVersion="6" ma:contentTypeDescription="新しいドキュメントを作成します。" ma:contentTypeScope="" ma:versionID="6cd03da079d67b40755b41301f295465">
  <xsd:schema xmlns:xsd="http://www.w3.org/2001/XMLSchema" xmlns:xs="http://www.w3.org/2001/XMLSchema" xmlns:p="http://schemas.microsoft.com/office/2006/metadata/properties" xmlns:ns2="ef85393c-dbaa-413b-88b9-54533e6ca10b" xmlns:ns3="a3451c20-0453-474a-884a-dd71247e1cf6" targetNamespace="http://schemas.microsoft.com/office/2006/metadata/properties" ma:root="true" ma:fieldsID="99117ef1b480e82cf2c7fc37d9b609f8" ns2:_="" ns3:_="">
    <xsd:import namespace="ef85393c-dbaa-413b-88b9-54533e6ca10b"/>
    <xsd:import namespace="a3451c20-0453-474a-884a-dd71247e1c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5393c-dbaa-413b-88b9-54533e6ca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51c20-0453-474a-884a-dd71247e1cf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80856-7E01-43C9-A02B-1A2023DEC3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AA6C4A-9508-4797-B0CB-B4C12D21924E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a3451c20-0453-474a-884a-dd71247e1cf6"/>
    <ds:schemaRef ds:uri="http://schemas.microsoft.com/office/infopath/2007/PartnerControls"/>
    <ds:schemaRef ds:uri="http://schemas.openxmlformats.org/package/2006/metadata/core-properties"/>
    <ds:schemaRef ds:uri="ef85393c-dbaa-413b-88b9-54533e6ca10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9821F2A-55A4-453D-B9B0-4A721BFA61D7}">
  <ds:schemaRefs>
    <ds:schemaRef ds:uri="a3451c20-0453-474a-884a-dd71247e1cf6"/>
    <ds:schemaRef ds:uri="ef85393c-dbaa-413b-88b9-54533e6ca1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</TotalTime>
  <Words>67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ゴシック</vt:lpstr>
      <vt:lpstr>メイリオ</vt:lpstr>
      <vt:lpstr>Arial</vt:lpstr>
      <vt:lpstr>Trebuchet MS</vt:lpstr>
      <vt:lpstr>Wingdings 3</vt:lpstr>
      <vt:lpstr>ファセット</vt:lpstr>
      <vt:lpstr>押し花のマグネット 日時：１２月１２日（金）13:00～13:40 　　　１２月１７日（水）14:40～15:20　 会場：戸塚中学校　職員玄関前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橋本姫菜</dc:creator>
  <cp:lastModifiedBy>大石賢治</cp:lastModifiedBy>
  <cp:revision>21</cp:revision>
  <dcterms:created xsi:type="dcterms:W3CDTF">2021-11-02T02:21:43Z</dcterms:created>
  <dcterms:modified xsi:type="dcterms:W3CDTF">2025-12-09T09:40:13Z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0x010100189F2DBB1112844A81F760AAE916DB50</vt:lpwstr>
  </property>
</Properties>
</file>